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9" r:id="rId6"/>
    <p:sldId id="260" r:id="rId7"/>
    <p:sldId id="263" r:id="rId8"/>
    <p:sldId id="264" r:id="rId9"/>
    <p:sldId id="266" r:id="rId10"/>
    <p:sldId id="262" r:id="rId11"/>
    <p:sldId id="267" r:id="rId12"/>
    <p:sldId id="268" r:id="rId13"/>
    <p:sldId id="269"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54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84688" cy="702183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54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52006" cy="543115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46874" y="1920240"/>
            <a:ext cx="6452006" cy="543115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2880"/>
            </a:lvl1pPr>
          </a:lstStyle>
          <a:p>
            <a:r>
              <a:rPr lang="en-US" smtClean="0"/>
              <a:t>Click to edit Master title style</a:t>
            </a:r>
            <a:endParaRPr lang="en-US"/>
          </a:p>
        </p:txBody>
      </p:sp>
      <p:sp>
        <p:nvSpPr>
          <p:cNvPr id="3" name="Content Placeholder 2"/>
          <p:cNvSpPr>
            <a:spLocks noGrp="1"/>
          </p:cNvSpPr>
          <p:nvPr>
            <p:ph idx="1"/>
          </p:nvPr>
        </p:nvSpPr>
        <p:spPr>
          <a:xfrm>
            <a:off x="6219826" y="1184910"/>
            <a:ext cx="7406640" cy="5848350"/>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7746" y="2468880"/>
            <a:ext cx="4718685" cy="4573906"/>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2880"/>
            </a:lvl1pPr>
          </a:lstStyle>
          <a:p>
            <a:r>
              <a:rPr lang="en-US" smtClean="0"/>
              <a:t>Click to edit Master title style</a:t>
            </a:r>
            <a:endParaRPr lang="en-US"/>
          </a:p>
        </p:txBody>
      </p:sp>
      <p:sp>
        <p:nvSpPr>
          <p:cNvPr id="3" name="Picture Placeholder 2"/>
          <p:cNvSpPr>
            <a:spLocks noGrp="1"/>
          </p:cNvSpPr>
          <p:nvPr>
            <p:ph type="pic" idx="1"/>
          </p:nvPr>
        </p:nvSpPr>
        <p:spPr>
          <a:xfrm>
            <a:off x="6219826" y="1184910"/>
            <a:ext cx="7406640" cy="584835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a:p>
        </p:txBody>
      </p:sp>
      <p:sp>
        <p:nvSpPr>
          <p:cNvPr id="4" name="Text Placeholder 3"/>
          <p:cNvSpPr>
            <a:spLocks noGrp="1"/>
          </p:cNvSpPr>
          <p:nvPr>
            <p:ph type="body" sz="half" idx="2"/>
          </p:nvPr>
        </p:nvSpPr>
        <p:spPr>
          <a:xfrm>
            <a:off x="1007746" y="2468880"/>
            <a:ext cx="4718685" cy="4573906"/>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731520" y="329566"/>
            <a:ext cx="13167360" cy="13716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731520" y="1920240"/>
            <a:ext cx="13167360" cy="5431156"/>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731520" y="7494270"/>
            <a:ext cx="3413760" cy="571500"/>
          </a:xfrm>
          <a:prstGeom prst="rect">
            <a:avLst/>
          </a:prstGeom>
          <a:noFill/>
          <a:ln w="9525">
            <a:noFill/>
          </a:ln>
        </p:spPr>
        <p:txBody>
          <a:bodyPr/>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29" name="Footer Placeholder 1028"/>
          <p:cNvSpPr/>
          <p:nvPr>
            <p:ph type="ftr" sz="quarter" idx="3"/>
          </p:nvPr>
        </p:nvSpPr>
        <p:spPr>
          <a:xfrm>
            <a:off x="4998720" y="7494270"/>
            <a:ext cx="4632960" cy="571500"/>
          </a:xfrm>
          <a:prstGeom prst="rect">
            <a:avLst/>
          </a:prstGeom>
          <a:noFill/>
          <a:ln w="9525">
            <a:noFill/>
          </a:ln>
        </p:spPr>
        <p:txBody>
          <a:bodyPr/>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Slide Number Placeholder 1029"/>
          <p:cNvSpPr/>
          <p:nvPr>
            <p:ph type="sldNum" sz="quarter" idx="4"/>
          </p:nvPr>
        </p:nvSpPr>
        <p:spPr>
          <a:xfrm>
            <a:off x="10485120" y="7494270"/>
            <a:ext cx="3413760" cy="571500"/>
          </a:xfrm>
          <a:prstGeom prst="rect">
            <a:avLst/>
          </a:prstGeom>
          <a:noFill/>
          <a:ln w="9525">
            <a:noFill/>
          </a:ln>
        </p:spPr>
        <p:txBody>
          <a:bodyPr/>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1097280" eaLnBrk="1" fontAlgn="base" latinLnBrk="0" hangingPunct="1">
        <a:lnSpc>
          <a:spcPct val="100000"/>
        </a:lnSpc>
        <a:spcBef>
          <a:spcPct val="0"/>
        </a:spcBef>
        <a:spcAft>
          <a:spcPct val="0"/>
        </a:spcAft>
        <a:buNone/>
        <a:defRPr sz="5280" b="0" i="0" u="none" kern="1200" baseline="0">
          <a:solidFill>
            <a:schemeClr val="tx2"/>
          </a:solidFill>
          <a:latin typeface="+mj-lt"/>
          <a:ea typeface="+mj-ea"/>
          <a:cs typeface="+mj-cs"/>
        </a:defRPr>
      </a:lvl1pPr>
    </p:titleStyle>
    <p:bodyStyle>
      <a:lvl1pPr marL="411480" lvl="0" indent="-411480" algn="l" defTabSz="1097280" eaLnBrk="1" fontAlgn="base" latinLnBrk="0" hangingPunct="1">
        <a:lnSpc>
          <a:spcPct val="100000"/>
        </a:lnSpc>
        <a:spcBef>
          <a:spcPct val="24000"/>
        </a:spcBef>
        <a:spcAft>
          <a:spcPct val="0"/>
        </a:spcAft>
        <a:buChar char="•"/>
        <a:defRPr sz="3840" b="0" i="0" u="none" kern="1200" baseline="0">
          <a:solidFill>
            <a:schemeClr val="tx1"/>
          </a:solidFill>
          <a:latin typeface="+mn-lt"/>
          <a:ea typeface="+mn-ea"/>
          <a:cs typeface="+mn-cs"/>
        </a:defRPr>
      </a:lvl1pPr>
      <a:lvl2pPr marL="891540" lvl="1" indent="-342900" algn="l" defTabSz="1097280" eaLnBrk="1" fontAlgn="base" latinLnBrk="0" hangingPunct="1">
        <a:lnSpc>
          <a:spcPct val="100000"/>
        </a:lnSpc>
        <a:spcBef>
          <a:spcPct val="24000"/>
        </a:spcBef>
        <a:spcAft>
          <a:spcPct val="0"/>
        </a:spcAft>
        <a:buChar char="–"/>
        <a:defRPr sz="3360" b="0" i="0" u="none" kern="1200" baseline="0">
          <a:solidFill>
            <a:schemeClr val="tx1"/>
          </a:solidFill>
          <a:latin typeface="+mn-lt"/>
          <a:ea typeface="+mn-ea"/>
          <a:cs typeface="+mn-cs"/>
        </a:defRPr>
      </a:lvl2pPr>
      <a:lvl3pPr marL="1371600" lvl="2" indent="-274320" algn="l" defTabSz="1097280" eaLnBrk="1" fontAlgn="base" latinLnBrk="0" hangingPunct="1">
        <a:lnSpc>
          <a:spcPct val="100000"/>
        </a:lnSpc>
        <a:spcBef>
          <a:spcPct val="24000"/>
        </a:spcBef>
        <a:spcAft>
          <a:spcPct val="0"/>
        </a:spcAft>
        <a:buChar char="•"/>
        <a:defRPr sz="2880" b="0" i="0" u="none" kern="1200" baseline="0">
          <a:solidFill>
            <a:schemeClr val="tx1"/>
          </a:solidFill>
          <a:latin typeface="+mn-lt"/>
          <a:ea typeface="+mn-ea"/>
          <a:cs typeface="+mn-cs"/>
        </a:defRPr>
      </a:lvl3pPr>
      <a:lvl4pPr marL="1920240" lvl="3"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4pPr>
      <a:lvl5pPr marL="2468880" lvl="4"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5pPr>
      <a:lvl6pPr marL="3017520" lvl="5"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6pPr>
      <a:lvl7pPr marL="3566160" lvl="6"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7pPr>
      <a:lvl8pPr marL="4114800" lvl="7"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8pPr>
      <a:lvl9pPr marL="4663440" lvl="8"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9pPr>
    </p:bodyStyle>
    <p:otherStyle>
      <a:lvl1pPr marL="0" lvl="0" indent="0" algn="l" defTabSz="1097280" eaLnBrk="1" fontAlgn="base" latinLnBrk="0" hangingPunct="1">
        <a:lnSpc>
          <a:spcPct val="100000"/>
        </a:lnSpc>
        <a:spcBef>
          <a:spcPct val="0"/>
        </a:spcBef>
        <a:spcAft>
          <a:spcPct val="0"/>
        </a:spcAft>
        <a:buFont typeface="Arial" panose="020B0604020202020204" pitchFamily="34" charset="0"/>
        <a:buNone/>
        <a:defRPr sz="2160" b="0" i="0" u="none" kern="1200" baseline="0">
          <a:solidFill>
            <a:schemeClr val="tx1"/>
          </a:solidFill>
          <a:latin typeface="+mn-lt"/>
          <a:ea typeface="+mn-ea"/>
          <a:cs typeface="+mn-cs"/>
        </a:defRPr>
      </a:lvl1pPr>
      <a:lvl2pPr marL="548640" lvl="1"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1097280" lvl="2"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645920" lvl="3"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2194560" lvl="4"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743200" lvl="5"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3291840" lvl="6"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840480" lvl="7"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4389120" lvl="8"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371243"/>
            <a:ext cx="7477601" cy="1666399"/>
          </a:xfrm>
          <a:prstGeom prst="rect">
            <a:avLst/>
          </a:prstGeom>
          <a:noFill/>
        </p:spPr>
        <p:txBody>
          <a:bodyPr wrap="square" rtlCol="0" anchor="t"/>
          <a:lstStyle/>
          <a:p>
            <a:pPr marL="0" indent="0">
              <a:lnSpc>
                <a:spcPts val="6560"/>
              </a:lnSpc>
              <a:buNone/>
            </a:pPr>
            <a:r>
              <a:rPr lang="en-US" sz="5250" b="1" dirty="0">
                <a:solidFill>
                  <a:srgbClr val="FF726D"/>
                </a:solidFill>
                <a:latin typeface="Inconsolata" pitchFamily="34" charset="0"/>
                <a:ea typeface="Inconsolata" pitchFamily="34" charset="-122"/>
                <a:cs typeface="Inconsolata" pitchFamily="34" charset="-120"/>
              </a:rPr>
              <a:t>Digital Library Management</a:t>
            </a:r>
            <a:endParaRPr lang="en-US" sz="5250" dirty="0"/>
          </a:p>
        </p:txBody>
      </p:sp>
      <p:sp>
        <p:nvSpPr>
          <p:cNvPr id="6" name="Text 3"/>
          <p:cNvSpPr/>
          <p:nvPr/>
        </p:nvSpPr>
        <p:spPr>
          <a:xfrm>
            <a:off x="6319599" y="3370897"/>
            <a:ext cx="7477601" cy="1066205"/>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Join us on a journey to explore the world of digital library management. Discover the purpose, scope, technologies, and features of an innovative system.</a:t>
            </a:r>
            <a:endParaRPr lang="en-US" sz="1750" dirty="0"/>
          </a:p>
        </p:txBody>
      </p:sp>
      <p:sp>
        <p:nvSpPr>
          <p:cNvPr id="7" name="Text 4"/>
          <p:cNvSpPr/>
          <p:nvPr/>
        </p:nvSpPr>
        <p:spPr>
          <a:xfrm>
            <a:off x="6319599" y="4687014"/>
            <a:ext cx="7477601" cy="355402"/>
          </a:xfrm>
          <a:prstGeom prst="rect">
            <a:avLst/>
          </a:prstGeom>
          <a:noFill/>
        </p:spPr>
        <p:txBody>
          <a:bodyPr wrap="none" rtlCol="0" anchor="t"/>
          <a:lstStyle/>
          <a:p>
            <a:pPr marL="0" indent="0" algn="r">
              <a:lnSpc>
                <a:spcPts val="2800"/>
              </a:lnSpc>
              <a:buNone/>
            </a:pPr>
            <a:r>
              <a:rPr lang="en-US" sz="1750" dirty="0">
                <a:solidFill>
                  <a:srgbClr val="DAD1E6"/>
                </a:solidFill>
                <a:latin typeface="Fira Sans" pitchFamily="34" charset="0"/>
                <a:ea typeface="Fira Sans" pitchFamily="34" charset="-122"/>
                <a:cs typeface="Fira Sans" pitchFamily="34" charset="-120"/>
              </a:rPr>
              <a:t>                                                   Submitted by:          </a:t>
            </a:r>
            <a:endParaRPr lang="en-US" sz="1750" dirty="0"/>
          </a:p>
        </p:txBody>
      </p:sp>
      <p:sp>
        <p:nvSpPr>
          <p:cNvPr id="8" name="Text 5"/>
          <p:cNvSpPr/>
          <p:nvPr/>
        </p:nvSpPr>
        <p:spPr>
          <a:xfrm>
            <a:off x="6319599" y="5292328"/>
            <a:ext cx="7477601" cy="355402"/>
          </a:xfrm>
          <a:prstGeom prst="rect">
            <a:avLst/>
          </a:prstGeom>
          <a:noFill/>
        </p:spPr>
        <p:txBody>
          <a:bodyPr wrap="none" rtlCol="0" anchor="t"/>
          <a:lstStyle/>
          <a:p>
            <a:pPr marL="0" indent="0" algn="r">
              <a:lnSpc>
                <a:spcPts val="2800"/>
              </a:lnSpc>
              <a:buNone/>
            </a:pPr>
            <a:r>
              <a:rPr lang="en-US" sz="1750" dirty="0">
                <a:solidFill>
                  <a:srgbClr val="DAD1E6"/>
                </a:solidFill>
                <a:latin typeface="Fira Sans" pitchFamily="34" charset="0"/>
                <a:ea typeface="Fira Sans" pitchFamily="34" charset="-122"/>
                <a:cs typeface="Fira Sans" pitchFamily="34" charset="-120"/>
              </a:rPr>
              <a:t>                                                  Sabyasachi Ghosh(2129093)</a:t>
            </a:r>
            <a:endParaRPr lang="en-US" sz="1750" dirty="0"/>
          </a:p>
        </p:txBody>
      </p:sp>
      <p:sp>
        <p:nvSpPr>
          <p:cNvPr id="9" name="Text 6"/>
          <p:cNvSpPr/>
          <p:nvPr/>
        </p:nvSpPr>
        <p:spPr>
          <a:xfrm>
            <a:off x="6319599" y="5897642"/>
            <a:ext cx="7477601" cy="355402"/>
          </a:xfrm>
          <a:prstGeom prst="rect">
            <a:avLst/>
          </a:prstGeom>
          <a:noFill/>
        </p:spPr>
        <p:txBody>
          <a:bodyPr wrap="none" rtlCol="0" anchor="t"/>
          <a:lstStyle/>
          <a:p>
            <a:pPr marL="0" indent="0" algn="r">
              <a:lnSpc>
                <a:spcPts val="2800"/>
              </a:lnSpc>
              <a:buNone/>
            </a:pPr>
            <a:r>
              <a:rPr lang="en-US" sz="1750" dirty="0">
                <a:solidFill>
                  <a:srgbClr val="DAD1E6"/>
                </a:solidFill>
                <a:latin typeface="Fira Sans" pitchFamily="34" charset="0"/>
                <a:ea typeface="Fira Sans" pitchFamily="34" charset="-122"/>
                <a:cs typeface="Fira Sans" pitchFamily="34" charset="-120"/>
              </a:rPr>
              <a:t>                                                   Sakshi Maurya(2129096)    </a:t>
            </a:r>
            <a:endParaRPr lang="en-US" sz="1750" dirty="0"/>
          </a:p>
        </p:txBody>
      </p:sp>
      <p:sp>
        <p:nvSpPr>
          <p:cNvPr id="10" name="Text 7"/>
          <p:cNvSpPr/>
          <p:nvPr/>
        </p:nvSpPr>
        <p:spPr>
          <a:xfrm>
            <a:off x="6319599" y="6502956"/>
            <a:ext cx="7477601" cy="355402"/>
          </a:xfrm>
          <a:prstGeom prst="rect">
            <a:avLst/>
          </a:prstGeom>
          <a:noFill/>
        </p:spPr>
        <p:txBody>
          <a:bodyPr wrap="none" rtlCol="0" anchor="t"/>
          <a:lstStyle/>
          <a:p>
            <a:pPr marL="0" indent="0" algn="r">
              <a:lnSpc>
                <a:spcPts val="2800"/>
              </a:lnSpc>
              <a:buNone/>
            </a:pPr>
            <a:r>
              <a:rPr lang="en-US" sz="1750" dirty="0">
                <a:solidFill>
                  <a:srgbClr val="DAD1E6"/>
                </a:solidFill>
                <a:latin typeface="Fira Sans" pitchFamily="34" charset="0"/>
                <a:ea typeface="Fira Sans" pitchFamily="34" charset="-122"/>
                <a:cs typeface="Fira Sans" pitchFamily="34" charset="-120"/>
              </a:rPr>
              <a:t>                                                  V.Shashank(2129120)      </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3067883"/>
            <a:ext cx="4443889"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Conclusion</a:t>
            </a:r>
            <a:endParaRPr lang="en-US" sz="4375" dirty="0"/>
          </a:p>
        </p:txBody>
      </p:sp>
      <p:sp>
        <p:nvSpPr>
          <p:cNvPr id="6" name="Text 3"/>
          <p:cNvSpPr/>
          <p:nvPr/>
        </p:nvSpPr>
        <p:spPr>
          <a:xfrm>
            <a:off x="833199" y="4095512"/>
            <a:ext cx="7477601" cy="1066205"/>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Reflect on the journey through the digital library management system and understand the potential impact it can have on knowledge sharing, accessibility, and the user experience.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3245525"/>
            <a:ext cx="4443889"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Thank You!</a:t>
            </a:r>
            <a:endParaRPr lang="en-US" sz="4375" dirty="0"/>
          </a:p>
        </p:txBody>
      </p:sp>
      <p:sp>
        <p:nvSpPr>
          <p:cNvPr id="6" name="Text 3"/>
          <p:cNvSpPr/>
          <p:nvPr/>
        </p:nvSpPr>
        <p:spPr>
          <a:xfrm>
            <a:off x="833199" y="4273153"/>
            <a:ext cx="7477601" cy="710803"/>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Thank you for joining us on this exploration of digital library management. Feel free to reach out with any questions or feedback!</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553283"/>
            <a:ext cx="4443889"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Introduction</a:t>
            </a:r>
            <a:endParaRPr lang="en-US" sz="4375" dirty="0"/>
          </a:p>
        </p:txBody>
      </p:sp>
      <p:sp>
        <p:nvSpPr>
          <p:cNvPr id="6" name="Text 3"/>
          <p:cNvSpPr/>
          <p:nvPr/>
        </p:nvSpPr>
        <p:spPr>
          <a:xfrm>
            <a:off x="6385004" y="1548527"/>
            <a:ext cx="7477601" cy="1066205"/>
          </a:xfrm>
          <a:prstGeom prst="rect">
            <a:avLst/>
          </a:prstGeom>
          <a:noFill/>
        </p:spPr>
        <p:txBody>
          <a:bodyPr wrap="square" rtlCol="0" anchor="t"/>
          <a:lstStyle/>
          <a:p>
            <a:pPr marL="0" indent="0">
              <a:lnSpc>
                <a:spcPts val="2800"/>
              </a:lnSpc>
              <a:buNone/>
            </a:pPr>
            <a:r>
              <a:rPr lang="en-US" sz="1750" dirty="0">
                <a:solidFill>
                  <a:schemeClr val="tx2">
                    <a:lumMod val="25000"/>
                    <a:lumOff val="75000"/>
                  </a:schemeClr>
                </a:solidFill>
                <a:latin typeface="Fira Sans" pitchFamily="34" charset="0"/>
                <a:ea typeface="Fira Sans" pitchFamily="34" charset="-122"/>
                <a:cs typeface="Fira Sans" pitchFamily="34" charset="-120"/>
              </a:rPr>
              <a:t>Welcome to the Digital Library Management presentation! This page will provide you with an overview of the key aspects and functionalities of a modern digital library system.</a:t>
            </a:r>
            <a:endParaRPr lang="en-US" sz="1750" dirty="0">
              <a:solidFill>
                <a:schemeClr val="tx2">
                  <a:lumMod val="25000"/>
                  <a:lumOff val="75000"/>
                </a:schemeClr>
              </a:solidFill>
              <a:latin typeface="Fira Sans" pitchFamily="34" charset="0"/>
              <a:ea typeface="Fira Sans" pitchFamily="34" charset="-122"/>
              <a:cs typeface="Fira Sans" pitchFamily="34" charset="-120"/>
            </a:endParaRPr>
          </a:p>
        </p:txBody>
      </p:sp>
      <p:pic>
        <p:nvPicPr>
          <p:cNvPr id="7" name="Picture 6" descr="L"/>
          <p:cNvPicPr>
            <a:picLocks noChangeAspect="1"/>
          </p:cNvPicPr>
          <p:nvPr/>
        </p:nvPicPr>
        <p:blipFill>
          <a:blip r:embed="rId2"/>
          <a:stretch>
            <a:fillRect/>
          </a:stretch>
        </p:blipFill>
        <p:spPr>
          <a:xfrm>
            <a:off x="5361305" y="3025140"/>
            <a:ext cx="9525000" cy="5476875"/>
          </a:xfrm>
          <a:prstGeom prst="rect">
            <a:avLst/>
          </a:prstGeom>
        </p:spPr>
      </p:pic>
      <p:sp>
        <p:nvSpPr>
          <p:cNvPr id="8" name="Text 3"/>
          <p:cNvSpPr/>
          <p:nvPr/>
        </p:nvSpPr>
        <p:spPr>
          <a:xfrm>
            <a:off x="6385004" y="2764552"/>
            <a:ext cx="7477601" cy="1066205"/>
          </a:xfrm>
          <a:prstGeom prst="rect">
            <a:avLst/>
          </a:prstGeom>
          <a:noFill/>
        </p:spPr>
        <p:txBody>
          <a:bodyPr wrap="square" rtlCol="0" anchor="t"/>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Learn about the purpose behind the development of a digital library management system, including its benefits and how it enhances the accessibility and </a:t>
            </a:r>
            <a:r>
              <a:rPr lang="en-US" sz="1750" dirty="0">
                <a:solidFill>
                  <a:schemeClr val="bg2">
                    <a:lumMod val="75000"/>
                  </a:schemeClr>
                </a:solidFill>
                <a:latin typeface="Fira Sans" pitchFamily="34" charset="0"/>
                <a:ea typeface="Fira Sans" pitchFamily="34" charset="-122"/>
                <a:cs typeface="Fira Sans" pitchFamily="34" charset="-120"/>
              </a:rPr>
              <a:t>organization </a:t>
            </a:r>
            <a:r>
              <a:rPr lang="en-US" sz="1750" dirty="0">
                <a:solidFill>
                  <a:schemeClr val="bg2"/>
                </a:solidFill>
                <a:latin typeface="Fira Sans" pitchFamily="34" charset="0"/>
                <a:ea typeface="Fira Sans" pitchFamily="34" charset="-122"/>
                <a:cs typeface="Fira Sans" pitchFamily="34" charset="-120"/>
              </a:rPr>
              <a:t>of</a:t>
            </a:r>
            <a:r>
              <a:rPr lang="en-US" sz="1750" dirty="0">
                <a:solidFill>
                  <a:schemeClr val="tx1">
                    <a:lumMod val="95000"/>
                    <a:lumOff val="5000"/>
                  </a:schemeClr>
                </a:solidFill>
                <a:latin typeface="Fira Sans" pitchFamily="34" charset="0"/>
                <a:ea typeface="Fira Sans" pitchFamily="34" charset="-122"/>
                <a:cs typeface="Fira Sans" pitchFamily="34" charset="-120"/>
              </a:rPr>
              <a:t> </a:t>
            </a:r>
            <a:r>
              <a:rPr lang="en-US" sz="1750" dirty="0">
                <a:solidFill>
                  <a:srgbClr val="DAD1E6"/>
                </a:solidFill>
                <a:latin typeface="Fira Sans" pitchFamily="34" charset="0"/>
                <a:ea typeface="Fira Sans" pitchFamily="34" charset="-122"/>
                <a:cs typeface="Fira Sans" pitchFamily="34" charset="-120"/>
              </a:rPr>
              <a:t>information.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2397681" y="570428"/>
            <a:ext cx="4140994" cy="647105"/>
          </a:xfrm>
          <a:prstGeom prst="rect">
            <a:avLst/>
          </a:prstGeom>
          <a:noFill/>
        </p:spPr>
        <p:txBody>
          <a:bodyPr wrap="none" rtlCol="0" anchor="t"/>
          <a:lstStyle/>
          <a:p>
            <a:pPr marL="0" indent="0">
              <a:lnSpc>
                <a:spcPts val="5095"/>
              </a:lnSpc>
              <a:buNone/>
            </a:pPr>
            <a:r>
              <a:rPr lang="en-US" sz="4075" b="1" dirty="0">
                <a:solidFill>
                  <a:srgbClr val="FF726D"/>
                </a:solidFill>
                <a:latin typeface="Inconsolata" pitchFamily="34" charset="0"/>
                <a:ea typeface="Inconsolata" pitchFamily="34" charset="-122"/>
                <a:cs typeface="Inconsolata" pitchFamily="34" charset="-120"/>
              </a:rPr>
              <a:t>Technologies</a:t>
            </a:r>
            <a:endParaRPr lang="en-US" sz="4075" dirty="0"/>
          </a:p>
        </p:txBody>
      </p:sp>
      <p:sp>
        <p:nvSpPr>
          <p:cNvPr id="5" name="Shape 3"/>
          <p:cNvSpPr/>
          <p:nvPr/>
        </p:nvSpPr>
        <p:spPr>
          <a:xfrm>
            <a:off x="2397681" y="1631633"/>
            <a:ext cx="4814054" cy="2003108"/>
          </a:xfrm>
          <a:prstGeom prst="roundRect">
            <a:avLst>
              <a:gd name="adj" fmla="val 3101"/>
            </a:avLst>
          </a:prstGeom>
          <a:solidFill>
            <a:srgbClr val="312140"/>
          </a:solidFill>
        </p:spPr>
      </p:sp>
      <p:sp>
        <p:nvSpPr>
          <p:cNvPr id="6" name="Text 4"/>
          <p:cNvSpPr/>
          <p:nvPr/>
        </p:nvSpPr>
        <p:spPr>
          <a:xfrm>
            <a:off x="2604730" y="1838682"/>
            <a:ext cx="2484596" cy="388263"/>
          </a:xfrm>
          <a:prstGeom prst="rect">
            <a:avLst/>
          </a:prstGeom>
          <a:noFill/>
        </p:spPr>
        <p:txBody>
          <a:bodyPr wrap="none" rtlCol="0" anchor="t"/>
          <a:lstStyle/>
          <a:p>
            <a:pPr marL="0" indent="0">
              <a:lnSpc>
                <a:spcPts val="3055"/>
              </a:lnSpc>
              <a:buNone/>
            </a:pPr>
            <a:r>
              <a:rPr lang="en-US" sz="2445" b="1" dirty="0">
                <a:solidFill>
                  <a:srgbClr val="FF726D"/>
                </a:solidFill>
                <a:latin typeface="Inconsolata" pitchFamily="34" charset="0"/>
                <a:ea typeface="Inconsolata" pitchFamily="34" charset="-122"/>
                <a:cs typeface="Inconsolata" pitchFamily="34" charset="-120"/>
              </a:rPr>
              <a:t>HTML</a:t>
            </a:r>
            <a:endParaRPr lang="en-US" sz="2445" dirty="0"/>
          </a:p>
        </p:txBody>
      </p:sp>
      <p:sp>
        <p:nvSpPr>
          <p:cNvPr id="7" name="Text 5"/>
          <p:cNvSpPr/>
          <p:nvPr/>
        </p:nvSpPr>
        <p:spPr>
          <a:xfrm>
            <a:off x="2604730" y="2433995"/>
            <a:ext cx="4399955" cy="993696"/>
          </a:xfrm>
          <a:prstGeom prst="rect">
            <a:avLst/>
          </a:prstGeom>
          <a:noFill/>
        </p:spPr>
        <p:txBody>
          <a:bodyPr wrap="square" rtlCol="0" anchor="t"/>
          <a:lstStyle/>
          <a:p>
            <a:pPr marL="0" indent="0">
              <a:lnSpc>
                <a:spcPts val="2610"/>
              </a:lnSpc>
              <a:buNone/>
            </a:pPr>
            <a:r>
              <a:rPr lang="en-US" sz="1630" dirty="0">
                <a:solidFill>
                  <a:srgbClr val="DAD1E6"/>
                </a:solidFill>
                <a:latin typeface="Fira Sans" pitchFamily="34" charset="0"/>
                <a:ea typeface="Fira Sans" pitchFamily="34" charset="-122"/>
                <a:cs typeface="Fira Sans" pitchFamily="34" charset="-120"/>
              </a:rPr>
              <a:t>Create the structure and content of web pages using the standard markup language for the web.</a:t>
            </a:r>
            <a:endParaRPr lang="en-US" sz="1630" dirty="0"/>
          </a:p>
        </p:txBody>
      </p:sp>
      <p:sp>
        <p:nvSpPr>
          <p:cNvPr id="8" name="Shape 6"/>
          <p:cNvSpPr/>
          <p:nvPr/>
        </p:nvSpPr>
        <p:spPr>
          <a:xfrm>
            <a:off x="7418784" y="1631633"/>
            <a:ext cx="4814054" cy="2003108"/>
          </a:xfrm>
          <a:prstGeom prst="roundRect">
            <a:avLst>
              <a:gd name="adj" fmla="val 3101"/>
            </a:avLst>
          </a:prstGeom>
          <a:solidFill>
            <a:srgbClr val="312140"/>
          </a:solidFill>
        </p:spPr>
      </p:sp>
      <p:sp>
        <p:nvSpPr>
          <p:cNvPr id="9" name="Text 7"/>
          <p:cNvSpPr/>
          <p:nvPr/>
        </p:nvSpPr>
        <p:spPr>
          <a:xfrm>
            <a:off x="7625834" y="1838682"/>
            <a:ext cx="2484596" cy="388263"/>
          </a:xfrm>
          <a:prstGeom prst="rect">
            <a:avLst/>
          </a:prstGeom>
          <a:noFill/>
        </p:spPr>
        <p:txBody>
          <a:bodyPr wrap="none" rtlCol="0" anchor="t"/>
          <a:lstStyle/>
          <a:p>
            <a:pPr marL="0" indent="0">
              <a:lnSpc>
                <a:spcPts val="3055"/>
              </a:lnSpc>
              <a:buNone/>
            </a:pPr>
            <a:r>
              <a:rPr lang="en-US" sz="2445" b="1" dirty="0">
                <a:solidFill>
                  <a:srgbClr val="FF726D"/>
                </a:solidFill>
                <a:latin typeface="Inconsolata" pitchFamily="34" charset="0"/>
                <a:ea typeface="Inconsolata" pitchFamily="34" charset="-122"/>
                <a:cs typeface="Inconsolata" pitchFamily="34" charset="-120"/>
              </a:rPr>
              <a:t>JS</a:t>
            </a:r>
            <a:endParaRPr lang="en-US" sz="2445" dirty="0"/>
          </a:p>
        </p:txBody>
      </p:sp>
      <p:sp>
        <p:nvSpPr>
          <p:cNvPr id="10" name="Text 8"/>
          <p:cNvSpPr/>
          <p:nvPr/>
        </p:nvSpPr>
        <p:spPr>
          <a:xfrm>
            <a:off x="7625834" y="2433995"/>
            <a:ext cx="4399955" cy="993696"/>
          </a:xfrm>
          <a:prstGeom prst="rect">
            <a:avLst/>
          </a:prstGeom>
          <a:noFill/>
        </p:spPr>
        <p:txBody>
          <a:bodyPr wrap="square" rtlCol="0" anchor="t"/>
          <a:lstStyle/>
          <a:p>
            <a:pPr marL="0" indent="0">
              <a:lnSpc>
                <a:spcPts val="2610"/>
              </a:lnSpc>
              <a:buNone/>
            </a:pPr>
            <a:r>
              <a:rPr lang="en-US" sz="1630" dirty="0">
                <a:solidFill>
                  <a:srgbClr val="DAD1E6"/>
                </a:solidFill>
                <a:latin typeface="Fira Sans" pitchFamily="34" charset="0"/>
                <a:ea typeface="Fira Sans" pitchFamily="34" charset="-122"/>
                <a:cs typeface="Fira Sans" pitchFamily="34" charset="-120"/>
              </a:rPr>
              <a:t>Implement interactivity and dynamic functionality with JavaScript, the programming language of the web.</a:t>
            </a:r>
            <a:endParaRPr lang="en-US" sz="1630" dirty="0"/>
          </a:p>
        </p:txBody>
      </p:sp>
      <p:sp>
        <p:nvSpPr>
          <p:cNvPr id="11" name="Shape 9"/>
          <p:cNvSpPr/>
          <p:nvPr/>
        </p:nvSpPr>
        <p:spPr>
          <a:xfrm>
            <a:off x="2397681" y="3841790"/>
            <a:ext cx="4814054" cy="2003108"/>
          </a:xfrm>
          <a:prstGeom prst="roundRect">
            <a:avLst>
              <a:gd name="adj" fmla="val 3101"/>
            </a:avLst>
          </a:prstGeom>
          <a:solidFill>
            <a:srgbClr val="312140"/>
          </a:solidFill>
        </p:spPr>
      </p:sp>
      <p:sp>
        <p:nvSpPr>
          <p:cNvPr id="12" name="Text 10"/>
          <p:cNvSpPr/>
          <p:nvPr/>
        </p:nvSpPr>
        <p:spPr>
          <a:xfrm>
            <a:off x="2604730" y="4048839"/>
            <a:ext cx="2484596" cy="388263"/>
          </a:xfrm>
          <a:prstGeom prst="rect">
            <a:avLst/>
          </a:prstGeom>
          <a:noFill/>
        </p:spPr>
        <p:txBody>
          <a:bodyPr wrap="none" rtlCol="0" anchor="t"/>
          <a:lstStyle/>
          <a:p>
            <a:pPr marL="0" indent="0">
              <a:lnSpc>
                <a:spcPts val="3055"/>
              </a:lnSpc>
              <a:buNone/>
            </a:pPr>
            <a:r>
              <a:rPr lang="en-US" sz="2445" b="1" dirty="0">
                <a:solidFill>
                  <a:srgbClr val="FF726D"/>
                </a:solidFill>
                <a:latin typeface="Inconsolata" pitchFamily="34" charset="0"/>
                <a:ea typeface="Inconsolata" pitchFamily="34" charset="-122"/>
                <a:cs typeface="Inconsolata" pitchFamily="34" charset="-120"/>
              </a:rPr>
              <a:t>CSS</a:t>
            </a:r>
            <a:endParaRPr lang="en-US" sz="2445" dirty="0"/>
          </a:p>
        </p:txBody>
      </p:sp>
      <p:sp>
        <p:nvSpPr>
          <p:cNvPr id="13" name="Text 11"/>
          <p:cNvSpPr/>
          <p:nvPr/>
        </p:nvSpPr>
        <p:spPr>
          <a:xfrm>
            <a:off x="2604730" y="4644152"/>
            <a:ext cx="4399955" cy="662464"/>
          </a:xfrm>
          <a:prstGeom prst="rect">
            <a:avLst/>
          </a:prstGeom>
          <a:noFill/>
        </p:spPr>
        <p:txBody>
          <a:bodyPr wrap="square" rtlCol="0" anchor="t"/>
          <a:lstStyle/>
          <a:p>
            <a:pPr marL="0" indent="0">
              <a:lnSpc>
                <a:spcPts val="2610"/>
              </a:lnSpc>
              <a:buNone/>
            </a:pPr>
            <a:r>
              <a:rPr lang="en-US" sz="1630" dirty="0">
                <a:solidFill>
                  <a:srgbClr val="DAD1E6"/>
                </a:solidFill>
                <a:latin typeface="Fira Sans" pitchFamily="34" charset="0"/>
                <a:ea typeface="Fira Sans" pitchFamily="34" charset="-122"/>
                <a:cs typeface="Fira Sans" pitchFamily="34" charset="-120"/>
              </a:rPr>
              <a:t>Make your digital library visually appealing and user-friendly with cascading style sheets.</a:t>
            </a:r>
            <a:endParaRPr lang="en-US" sz="1630" dirty="0"/>
          </a:p>
        </p:txBody>
      </p:sp>
      <p:sp>
        <p:nvSpPr>
          <p:cNvPr id="14" name="Shape 12"/>
          <p:cNvSpPr/>
          <p:nvPr/>
        </p:nvSpPr>
        <p:spPr>
          <a:xfrm>
            <a:off x="7418784" y="3841790"/>
            <a:ext cx="4814054" cy="2003108"/>
          </a:xfrm>
          <a:prstGeom prst="roundRect">
            <a:avLst>
              <a:gd name="adj" fmla="val 3101"/>
            </a:avLst>
          </a:prstGeom>
          <a:solidFill>
            <a:srgbClr val="312140"/>
          </a:solidFill>
        </p:spPr>
      </p:sp>
      <p:sp>
        <p:nvSpPr>
          <p:cNvPr id="15" name="Text 13"/>
          <p:cNvSpPr/>
          <p:nvPr/>
        </p:nvSpPr>
        <p:spPr>
          <a:xfrm>
            <a:off x="7625834" y="4048839"/>
            <a:ext cx="2484596" cy="388263"/>
          </a:xfrm>
          <a:prstGeom prst="rect">
            <a:avLst/>
          </a:prstGeom>
          <a:noFill/>
        </p:spPr>
        <p:txBody>
          <a:bodyPr wrap="none" rtlCol="0" anchor="t"/>
          <a:lstStyle/>
          <a:p>
            <a:pPr marL="0" indent="0">
              <a:lnSpc>
                <a:spcPts val="3055"/>
              </a:lnSpc>
              <a:buNone/>
            </a:pPr>
            <a:r>
              <a:rPr lang="en-US" sz="2445" b="1" dirty="0">
                <a:solidFill>
                  <a:srgbClr val="FF726D"/>
                </a:solidFill>
                <a:latin typeface="Inconsolata" pitchFamily="34" charset="0"/>
                <a:ea typeface="Inconsolata" pitchFamily="34" charset="-122"/>
                <a:cs typeface="Inconsolata" pitchFamily="34" charset="-120"/>
              </a:rPr>
              <a:t>PHP</a:t>
            </a:r>
            <a:endParaRPr lang="en-US" sz="2445" dirty="0"/>
          </a:p>
        </p:txBody>
      </p:sp>
      <p:sp>
        <p:nvSpPr>
          <p:cNvPr id="16" name="Text 14"/>
          <p:cNvSpPr/>
          <p:nvPr/>
        </p:nvSpPr>
        <p:spPr>
          <a:xfrm>
            <a:off x="7625834" y="4644152"/>
            <a:ext cx="4399955" cy="993696"/>
          </a:xfrm>
          <a:prstGeom prst="rect">
            <a:avLst/>
          </a:prstGeom>
          <a:noFill/>
        </p:spPr>
        <p:txBody>
          <a:bodyPr wrap="square" rtlCol="0" anchor="t"/>
          <a:lstStyle/>
          <a:p>
            <a:pPr marL="0" indent="0">
              <a:lnSpc>
                <a:spcPts val="2610"/>
              </a:lnSpc>
              <a:buNone/>
            </a:pPr>
            <a:r>
              <a:rPr lang="en-US" sz="1630" dirty="0">
                <a:solidFill>
                  <a:srgbClr val="DAD1E6"/>
                </a:solidFill>
                <a:latin typeface="Fira Sans" pitchFamily="34" charset="0"/>
                <a:ea typeface="Fira Sans" pitchFamily="34" charset="-122"/>
                <a:cs typeface="Fira Sans" pitchFamily="34" charset="-120"/>
              </a:rPr>
              <a:t>Build server-side logic and connect with databases using PHP, a popular backend programming language.</a:t>
            </a:r>
            <a:endParaRPr lang="en-US" sz="1630" dirty="0"/>
          </a:p>
        </p:txBody>
      </p:sp>
      <p:sp>
        <p:nvSpPr>
          <p:cNvPr id="17" name="Shape 15"/>
          <p:cNvSpPr/>
          <p:nvPr/>
        </p:nvSpPr>
        <p:spPr>
          <a:xfrm>
            <a:off x="2397681" y="6051947"/>
            <a:ext cx="9835039" cy="1607106"/>
          </a:xfrm>
          <a:prstGeom prst="roundRect">
            <a:avLst>
              <a:gd name="adj" fmla="val 3865"/>
            </a:avLst>
          </a:prstGeom>
          <a:solidFill>
            <a:srgbClr val="312140"/>
          </a:solidFill>
        </p:spPr>
      </p:sp>
      <p:sp>
        <p:nvSpPr>
          <p:cNvPr id="18" name="Text 16"/>
          <p:cNvSpPr/>
          <p:nvPr/>
        </p:nvSpPr>
        <p:spPr>
          <a:xfrm>
            <a:off x="2604730" y="6258997"/>
            <a:ext cx="2070497" cy="323493"/>
          </a:xfrm>
          <a:prstGeom prst="rect">
            <a:avLst/>
          </a:prstGeom>
          <a:noFill/>
        </p:spPr>
        <p:txBody>
          <a:bodyPr wrap="none" rtlCol="0" anchor="t"/>
          <a:lstStyle/>
          <a:p>
            <a:pPr marL="0" indent="0">
              <a:lnSpc>
                <a:spcPts val="2545"/>
              </a:lnSpc>
              <a:buNone/>
            </a:pPr>
            <a:r>
              <a:rPr lang="en-US" sz="2040" b="1" dirty="0">
                <a:solidFill>
                  <a:srgbClr val="FF726D"/>
                </a:solidFill>
                <a:latin typeface="Inconsolata" pitchFamily="34" charset="0"/>
                <a:ea typeface="Inconsolata" pitchFamily="34" charset="-122"/>
                <a:cs typeface="Inconsolata" pitchFamily="34" charset="-120"/>
              </a:rPr>
              <a:t>SQL</a:t>
            </a:r>
            <a:endParaRPr lang="en-US" sz="2040" dirty="0"/>
          </a:p>
        </p:txBody>
      </p:sp>
      <p:sp>
        <p:nvSpPr>
          <p:cNvPr id="19" name="Text 17"/>
          <p:cNvSpPr/>
          <p:nvPr/>
        </p:nvSpPr>
        <p:spPr>
          <a:xfrm>
            <a:off x="2604730" y="6789539"/>
            <a:ext cx="9420939" cy="662464"/>
          </a:xfrm>
          <a:prstGeom prst="rect">
            <a:avLst/>
          </a:prstGeom>
          <a:noFill/>
        </p:spPr>
        <p:txBody>
          <a:bodyPr wrap="square" rtlCol="0" anchor="t"/>
          <a:lstStyle/>
          <a:p>
            <a:pPr marL="0" indent="0">
              <a:lnSpc>
                <a:spcPts val="2610"/>
              </a:lnSpc>
              <a:buNone/>
            </a:pPr>
            <a:r>
              <a:rPr lang="en-US" sz="1630" dirty="0">
                <a:solidFill>
                  <a:srgbClr val="DAD1E6"/>
                </a:solidFill>
                <a:latin typeface="Fira Sans" pitchFamily="34" charset="0"/>
                <a:ea typeface="Fira Sans" pitchFamily="34" charset="-122"/>
                <a:cs typeface="Fira Sans" pitchFamily="34" charset="-120"/>
              </a:rPr>
              <a:t>SQL queries and other operations take the form of commands written as statements and are aggregated into programs that enable users to add, modify or retrieve data from database tables.</a:t>
            </a:r>
            <a:endParaRPr lang="en-US" sz="16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7315200" y="0"/>
            <a:ext cx="7315200" cy="8229600"/>
          </a:xfrm>
          <a:prstGeom prst="rect">
            <a:avLst/>
          </a:prstGeom>
        </p:spPr>
      </p:pic>
      <p:sp>
        <p:nvSpPr>
          <p:cNvPr id="5" name="Text 2"/>
          <p:cNvSpPr/>
          <p:nvPr/>
        </p:nvSpPr>
        <p:spPr>
          <a:xfrm>
            <a:off x="833199" y="2890123"/>
            <a:ext cx="5638800"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Flow Chart Interface</a:t>
            </a:r>
            <a:endParaRPr lang="en-US" sz="4375" dirty="0"/>
          </a:p>
        </p:txBody>
      </p:sp>
      <p:sp>
        <p:nvSpPr>
          <p:cNvPr id="6" name="Text 3"/>
          <p:cNvSpPr/>
          <p:nvPr/>
        </p:nvSpPr>
        <p:spPr>
          <a:xfrm>
            <a:off x="833199" y="3917752"/>
            <a:ext cx="5648801" cy="1421606"/>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Visualize the workflow of the digital library management system through an intuitive and user-friendly interface, allowing efficient navigation and access to resources.</a:t>
            </a:r>
            <a:endParaRPr lang="en-US" sz="1750" dirty="0"/>
          </a:p>
        </p:txBody>
      </p:sp>
      <p:pic>
        <p:nvPicPr>
          <p:cNvPr id="8" name="Picture 7"/>
          <p:cNvPicPr>
            <a:picLocks noChangeAspect="1"/>
          </p:cNvPicPr>
          <p:nvPr/>
        </p:nvPicPr>
        <p:blipFill>
          <a:blip r:embed="rId2"/>
          <a:stretch>
            <a:fillRect/>
          </a:stretch>
        </p:blipFill>
        <p:spPr>
          <a:xfrm>
            <a:off x="7314565" y="-43815"/>
            <a:ext cx="7337425" cy="82734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41275"/>
            <a:ext cx="14630400" cy="8229600"/>
          </a:xfrm>
          <a:prstGeom prst="rect">
            <a:avLst/>
          </a:prstGeom>
          <a:solidFill>
            <a:srgbClr val="241631"/>
          </a:solidFill>
        </p:spPr>
      </p:sp>
      <p:sp>
        <p:nvSpPr>
          <p:cNvPr id="5" name="Text 2"/>
          <p:cNvSpPr/>
          <p:nvPr/>
        </p:nvSpPr>
        <p:spPr>
          <a:xfrm>
            <a:off x="833120" y="313690"/>
            <a:ext cx="9251950" cy="847725"/>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Admin and Student SignupPage</a:t>
            </a:r>
            <a:endParaRPr lang="en-US" sz="4375" dirty="0"/>
          </a:p>
        </p:txBody>
      </p:sp>
      <p:sp>
        <p:nvSpPr>
          <p:cNvPr id="6" name="Text 3"/>
          <p:cNvSpPr/>
          <p:nvPr/>
        </p:nvSpPr>
        <p:spPr>
          <a:xfrm>
            <a:off x="833120" y="1367155"/>
            <a:ext cx="7477760" cy="1325245"/>
          </a:xfrm>
          <a:prstGeom prst="rect">
            <a:avLst/>
          </a:prstGeom>
          <a:noFill/>
        </p:spPr>
        <p:txBody>
          <a:bodyPr wrap="square" rtlCol="0" anchor="t"/>
          <a:lstStyle/>
          <a:p>
            <a:pPr marL="0" indent="0">
              <a:lnSpc>
                <a:spcPts val="2800"/>
              </a:lnSpc>
              <a:buNone/>
            </a:pPr>
            <a:endParaRPr lang="en-US" sz="1750" dirty="0"/>
          </a:p>
        </p:txBody>
      </p:sp>
      <p:pic>
        <p:nvPicPr>
          <p:cNvPr id="9" name="Picture 8"/>
          <p:cNvPicPr>
            <a:picLocks noChangeAspect="1"/>
          </p:cNvPicPr>
          <p:nvPr/>
        </p:nvPicPr>
        <p:blipFill>
          <a:blip r:embed="rId1"/>
          <a:stretch>
            <a:fillRect/>
          </a:stretch>
        </p:blipFill>
        <p:spPr>
          <a:xfrm>
            <a:off x="833120" y="1628140"/>
            <a:ext cx="12915900" cy="62896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20" y="445770"/>
            <a:ext cx="5295900" cy="934085"/>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Admin Dashboard</a:t>
            </a:r>
            <a:endParaRPr lang="en-US" sz="4375" dirty="0"/>
          </a:p>
        </p:txBody>
      </p:sp>
      <p:sp>
        <p:nvSpPr>
          <p:cNvPr id="6" name="Text 3"/>
          <p:cNvSpPr/>
          <p:nvPr/>
        </p:nvSpPr>
        <p:spPr>
          <a:xfrm>
            <a:off x="833199" y="4095512"/>
            <a:ext cx="7477601" cy="1066205"/>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Gain insights into the comprehensive admin dashboard, empowering administrators with powerful book management tools, user management features, and insightful analytics.</a:t>
            </a:r>
            <a:endParaRPr lang="en-US" sz="1750" dirty="0"/>
          </a:p>
        </p:txBody>
      </p:sp>
      <p:pic>
        <p:nvPicPr>
          <p:cNvPr id="8" name="Picture 7"/>
          <p:cNvPicPr>
            <a:picLocks noChangeAspect="1"/>
          </p:cNvPicPr>
          <p:nvPr/>
        </p:nvPicPr>
        <p:blipFill>
          <a:blip r:embed="rId2"/>
          <a:stretch>
            <a:fillRect/>
          </a:stretch>
        </p:blipFill>
        <p:spPr>
          <a:xfrm>
            <a:off x="156210" y="2096770"/>
            <a:ext cx="8695055" cy="56692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p>
            <a:endParaRPr lang="en-US"/>
          </a:p>
        </p:txBody>
      </p:sp>
      <p:sp>
        <p:nvSpPr>
          <p:cNvPr id="2" name="Shape 0"/>
          <p:cNvSpPr/>
          <p:nvPr/>
        </p:nvSpPr>
        <p:spPr>
          <a:xfrm>
            <a:off x="0" y="0"/>
            <a:ext cx="14630400" cy="8229600"/>
          </a:xfrm>
          <a:prstGeom prst="rect">
            <a:avLst/>
          </a:prstGeom>
          <a:solidFill>
            <a:srgbClr val="110C17"/>
          </a:solidFill>
        </p:spPr>
      </p:sp>
      <p:sp>
        <p:nvSpPr>
          <p:cNvPr id="3" name="Shape 1"/>
          <p:cNvSpPr/>
          <p:nvPr/>
        </p:nvSpPr>
        <p:spPr>
          <a:xfrm>
            <a:off x="-10795" y="0"/>
            <a:ext cx="14630400" cy="8229600"/>
          </a:xfrm>
          <a:prstGeom prst="rect">
            <a:avLst/>
          </a:prstGeom>
          <a:solidFill>
            <a:srgbClr val="241631"/>
          </a:solidFill>
        </p:spPr>
      </p:sp>
      <p:sp>
        <p:nvSpPr>
          <p:cNvPr id="5" name="Text 2"/>
          <p:cNvSpPr/>
          <p:nvPr/>
        </p:nvSpPr>
        <p:spPr>
          <a:xfrm>
            <a:off x="833120" y="139700"/>
            <a:ext cx="6263640" cy="824865"/>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ADMIN PORTALS</a:t>
            </a:r>
            <a:endParaRPr lang="en-US" sz="4375" dirty="0"/>
          </a:p>
        </p:txBody>
      </p:sp>
      <p:sp>
        <p:nvSpPr>
          <p:cNvPr id="6" name="Text 3"/>
          <p:cNvSpPr/>
          <p:nvPr/>
        </p:nvSpPr>
        <p:spPr>
          <a:xfrm>
            <a:off x="833199" y="4095512"/>
            <a:ext cx="7477601" cy="1066205"/>
          </a:xfrm>
          <a:prstGeom prst="rect">
            <a:avLst/>
          </a:prstGeom>
          <a:noFill/>
        </p:spPr>
        <p:txBody>
          <a:bodyPr wrap="square" rtlCol="0" anchor="t"/>
          <a:lstStyle/>
          <a:p>
            <a:pPr marL="0" indent="0">
              <a:lnSpc>
                <a:spcPts val="2800"/>
              </a:lnSpc>
              <a:buNone/>
            </a:pPr>
            <a:endParaRPr lang="en-US" sz="1750" dirty="0"/>
          </a:p>
        </p:txBody>
      </p:sp>
      <p:pic>
        <p:nvPicPr>
          <p:cNvPr id="10" name="Picture 9"/>
          <p:cNvPicPr>
            <a:picLocks noChangeAspect="1"/>
          </p:cNvPicPr>
          <p:nvPr/>
        </p:nvPicPr>
        <p:blipFill>
          <a:blip r:embed="rId1"/>
          <a:stretch>
            <a:fillRect/>
          </a:stretch>
        </p:blipFill>
        <p:spPr>
          <a:xfrm>
            <a:off x="542925" y="4793615"/>
            <a:ext cx="5633720" cy="3282315"/>
          </a:xfrm>
          <a:prstGeom prst="rect">
            <a:avLst/>
          </a:prstGeom>
        </p:spPr>
      </p:pic>
      <p:pic>
        <p:nvPicPr>
          <p:cNvPr id="14" name="Content Placeholder 13"/>
          <p:cNvPicPr>
            <a:picLocks noChangeAspect="1"/>
          </p:cNvPicPr>
          <p:nvPr>
            <p:ph sz="half" idx="2"/>
          </p:nvPr>
        </p:nvPicPr>
        <p:blipFill>
          <a:blip r:embed="rId2"/>
          <a:stretch>
            <a:fillRect/>
          </a:stretch>
        </p:blipFill>
        <p:spPr>
          <a:xfrm>
            <a:off x="7696835" y="1192530"/>
            <a:ext cx="5905500" cy="3232785"/>
          </a:xfrm>
          <a:prstGeom prst="rect">
            <a:avLst/>
          </a:prstGeom>
        </p:spPr>
      </p:pic>
      <p:pic>
        <p:nvPicPr>
          <p:cNvPr id="16" name="Picture 15"/>
          <p:cNvPicPr>
            <a:picLocks noChangeAspect="1"/>
          </p:cNvPicPr>
          <p:nvPr/>
        </p:nvPicPr>
        <p:blipFill>
          <a:blip r:embed="rId3"/>
          <a:stretch>
            <a:fillRect/>
          </a:stretch>
        </p:blipFill>
        <p:spPr>
          <a:xfrm>
            <a:off x="7727950" y="4793615"/>
            <a:ext cx="5948680" cy="3281680"/>
          </a:xfrm>
          <a:prstGeom prst="rect">
            <a:avLst/>
          </a:prstGeom>
        </p:spPr>
      </p:pic>
      <p:sp>
        <p:nvSpPr>
          <p:cNvPr id="8" name="Rectangles 7"/>
          <p:cNvSpPr/>
          <p:nvPr/>
        </p:nvSpPr>
        <p:spPr>
          <a:xfrm>
            <a:off x="473710" y="851535"/>
            <a:ext cx="2863215" cy="26479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ISSUE BOOK RECORD</a:t>
            </a:r>
            <a:endParaRPr lang="en-US"/>
          </a:p>
        </p:txBody>
      </p:sp>
      <p:sp>
        <p:nvSpPr>
          <p:cNvPr id="9" name="Rectangles 8"/>
          <p:cNvSpPr/>
          <p:nvPr/>
        </p:nvSpPr>
        <p:spPr>
          <a:xfrm>
            <a:off x="7696835" y="933450"/>
            <a:ext cx="3328035" cy="2590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BOOK REQUEST APPROVE</a:t>
            </a:r>
            <a:endParaRPr lang="en-US"/>
          </a:p>
        </p:txBody>
      </p:sp>
      <p:sp>
        <p:nvSpPr>
          <p:cNvPr id="11" name="Rectangles 10"/>
          <p:cNvSpPr/>
          <p:nvPr/>
        </p:nvSpPr>
        <p:spPr>
          <a:xfrm>
            <a:off x="542925" y="4582160"/>
            <a:ext cx="2263140" cy="2114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BOOK RECORD</a:t>
            </a:r>
            <a:endParaRPr lang="en-US"/>
          </a:p>
        </p:txBody>
      </p:sp>
      <p:sp>
        <p:nvSpPr>
          <p:cNvPr id="13" name="Rectangles 12"/>
          <p:cNvSpPr/>
          <p:nvPr/>
        </p:nvSpPr>
        <p:spPr>
          <a:xfrm>
            <a:off x="7696835" y="4551680"/>
            <a:ext cx="2199640" cy="2419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ISSUE BOOK</a:t>
            </a:r>
            <a:endParaRPr lang="en-US"/>
          </a:p>
        </p:txBody>
      </p:sp>
      <p:pic>
        <p:nvPicPr>
          <p:cNvPr id="18" name="Content Placeholder 17"/>
          <p:cNvPicPr>
            <a:picLocks noChangeAspect="1"/>
          </p:cNvPicPr>
          <p:nvPr>
            <p:ph sz="half" idx="1"/>
          </p:nvPr>
        </p:nvPicPr>
        <p:blipFill>
          <a:blip r:embed="rId4"/>
          <a:stretch>
            <a:fillRect/>
          </a:stretch>
        </p:blipFill>
        <p:spPr>
          <a:xfrm>
            <a:off x="542925" y="1106170"/>
            <a:ext cx="5772150" cy="33851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p>
            <a:endParaRPr lang="en-US"/>
          </a:p>
        </p:txBody>
      </p:sp>
      <p:sp>
        <p:nvSpPr>
          <p:cNvPr id="2" name="Shape 0"/>
          <p:cNvSpPr/>
          <p:nvPr/>
        </p:nvSpPr>
        <p:spPr>
          <a:xfrm>
            <a:off x="10795" y="0"/>
            <a:ext cx="14630400" cy="8229600"/>
          </a:xfrm>
          <a:prstGeom prst="rect">
            <a:avLst/>
          </a:prstGeom>
          <a:solidFill>
            <a:srgbClr val="110C17"/>
          </a:solidFill>
        </p:spPr>
        <p:txBody>
          <a:bodyPr/>
          <a:p>
            <a:pPr marL="0" indent="0">
              <a:lnSpc>
                <a:spcPts val="5470"/>
              </a:lnSpc>
              <a:buNone/>
            </a:pPr>
            <a:endParaRPr lang="en-US" sz="3600" b="1" dirty="0">
              <a:solidFill>
                <a:srgbClr val="FF726D"/>
              </a:solidFill>
              <a:latin typeface="Inconsolata" pitchFamily="34" charset="0"/>
              <a:ea typeface="Inconsolata" pitchFamily="34" charset="-122"/>
              <a:cs typeface="Inconsolata" pitchFamily="34" charset="-120"/>
              <a:sym typeface="+mn-ea"/>
            </a:endParaRPr>
          </a:p>
          <a:p>
            <a:pPr marL="0" indent="0">
              <a:lnSpc>
                <a:spcPts val="5470"/>
              </a:lnSpc>
              <a:buNone/>
            </a:pPr>
            <a:endParaRPr lang="en-US" sz="3600"/>
          </a:p>
        </p:txBody>
      </p:sp>
      <p:sp>
        <p:nvSpPr>
          <p:cNvPr id="5" name="Text 2"/>
          <p:cNvSpPr/>
          <p:nvPr/>
        </p:nvSpPr>
        <p:spPr>
          <a:xfrm>
            <a:off x="6319599" y="3645456"/>
            <a:ext cx="7477601" cy="444341"/>
          </a:xfrm>
          <a:prstGeom prst="rect">
            <a:avLst/>
          </a:prstGeom>
          <a:noFill/>
        </p:spPr>
        <p:txBody>
          <a:bodyPr wrap="none" rtlCol="0" anchor="t"/>
          <a:lstStyle/>
          <a:p>
            <a:pPr marL="0" indent="0">
              <a:lnSpc>
                <a:spcPts val="3500"/>
              </a:lnSpc>
              <a:buNone/>
            </a:pPr>
            <a:endParaRPr lang="en-US" sz="2185" dirty="0"/>
          </a:p>
        </p:txBody>
      </p:sp>
      <p:sp>
        <p:nvSpPr>
          <p:cNvPr id="6" name="Text 3"/>
          <p:cNvSpPr/>
          <p:nvPr/>
        </p:nvSpPr>
        <p:spPr>
          <a:xfrm>
            <a:off x="6319599" y="4339709"/>
            <a:ext cx="7477601" cy="444341"/>
          </a:xfrm>
          <a:prstGeom prst="rect">
            <a:avLst/>
          </a:prstGeom>
          <a:noFill/>
        </p:spPr>
        <p:txBody>
          <a:bodyPr wrap="none" rtlCol="0" anchor="t"/>
          <a:lstStyle/>
          <a:p>
            <a:pPr marL="0" indent="0">
              <a:lnSpc>
                <a:spcPts val="3500"/>
              </a:lnSpc>
              <a:buNone/>
            </a:pPr>
            <a:endParaRPr lang="en-US" sz="2185" dirty="0"/>
          </a:p>
        </p:txBody>
      </p:sp>
      <p:pic>
        <p:nvPicPr>
          <p:cNvPr id="8" name="Content Placeholder 7"/>
          <p:cNvPicPr>
            <a:picLocks noChangeAspect="1"/>
          </p:cNvPicPr>
          <p:nvPr>
            <p:ph sz="half" idx="1"/>
          </p:nvPr>
        </p:nvPicPr>
        <p:blipFill>
          <a:blip r:embed="rId1"/>
          <a:stretch>
            <a:fillRect/>
          </a:stretch>
        </p:blipFill>
        <p:spPr>
          <a:xfrm>
            <a:off x="305435" y="2591435"/>
            <a:ext cx="6452235" cy="3046095"/>
          </a:xfrm>
          <a:prstGeom prst="rect">
            <a:avLst/>
          </a:prstGeom>
        </p:spPr>
      </p:pic>
      <p:pic>
        <p:nvPicPr>
          <p:cNvPr id="10" name="Content Placeholder 9"/>
          <p:cNvPicPr>
            <a:picLocks noChangeAspect="1"/>
          </p:cNvPicPr>
          <p:nvPr>
            <p:ph sz="half" idx="2"/>
          </p:nvPr>
        </p:nvPicPr>
        <p:blipFill>
          <a:blip r:embed="rId2"/>
          <a:stretch>
            <a:fillRect/>
          </a:stretch>
        </p:blipFill>
        <p:spPr>
          <a:xfrm>
            <a:off x="7345045" y="2488565"/>
            <a:ext cx="6452235" cy="3253105"/>
          </a:xfrm>
          <a:prstGeom prst="rect">
            <a:avLst/>
          </a:prstGeom>
        </p:spPr>
      </p:pic>
      <p:sp>
        <p:nvSpPr>
          <p:cNvPr id="7" name="Rectangles 6"/>
          <p:cNvSpPr/>
          <p:nvPr/>
        </p:nvSpPr>
        <p:spPr>
          <a:xfrm>
            <a:off x="305435" y="2240915"/>
            <a:ext cx="2345690" cy="350520"/>
          </a:xfrm>
          <a:prstGeom prst="rect">
            <a:avLst/>
          </a:prstGeom>
          <a:solidFill>
            <a:srgbClr val="92D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MY ACCOUNT</a:t>
            </a:r>
            <a:endParaRPr lang="en-US"/>
          </a:p>
        </p:txBody>
      </p:sp>
      <p:sp>
        <p:nvSpPr>
          <p:cNvPr id="9" name="Rectangles 8"/>
          <p:cNvSpPr/>
          <p:nvPr/>
        </p:nvSpPr>
        <p:spPr>
          <a:xfrm>
            <a:off x="7345045" y="2199005"/>
            <a:ext cx="2536190" cy="289560"/>
          </a:xfrm>
          <a:prstGeom prst="rect">
            <a:avLst/>
          </a:prstGeom>
          <a:solidFill>
            <a:srgbClr val="92D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REQUEST BOOK</a:t>
            </a:r>
            <a:endParaRPr lang="en-US"/>
          </a:p>
        </p:txBody>
      </p:sp>
      <p:sp>
        <p:nvSpPr>
          <p:cNvPr id="12" name="Rectangles 11"/>
          <p:cNvSpPr/>
          <p:nvPr/>
        </p:nvSpPr>
        <p:spPr>
          <a:xfrm>
            <a:off x="384175" y="445770"/>
            <a:ext cx="4718685" cy="68580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dk1"/>
          </a:fontRef>
        </p:style>
        <p:txBody>
          <a:bodyPr rtlCol="0" anchor="ctr"/>
          <a:p>
            <a:pPr marL="0" indent="0">
              <a:lnSpc>
                <a:spcPts val="5470"/>
              </a:lnSpc>
              <a:buNone/>
            </a:pPr>
            <a:r>
              <a:rPr lang="en-US" sz="3600" b="1" dirty="0">
                <a:solidFill>
                  <a:srgbClr val="FF726D"/>
                </a:solidFill>
                <a:latin typeface="Inconsolata" pitchFamily="34" charset="0"/>
                <a:ea typeface="Inconsolata" pitchFamily="34" charset="-122"/>
                <a:cs typeface="Inconsolata" pitchFamily="34" charset="-120"/>
                <a:sym typeface="+mn-ea"/>
              </a:rPr>
              <a:t>STUDENT PORTAL</a:t>
            </a:r>
            <a:endParaRPr lang="en-US" sz="3600" b="1" dirty="0">
              <a:solidFill>
                <a:srgbClr val="FF726D"/>
              </a:solidFill>
              <a:latin typeface="Inconsolata" pitchFamily="34" charset="0"/>
              <a:ea typeface="Inconsolata" pitchFamily="34" charset="-122"/>
              <a:cs typeface="Inconsolata" pitchFamily="34" charset="-12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11430" y="0"/>
            <a:ext cx="14630400" cy="8229600"/>
          </a:xfrm>
          <a:prstGeom prst="rect">
            <a:avLst/>
          </a:prstGeom>
          <a:solidFill>
            <a:srgbClr val="241631"/>
          </a:solidFill>
        </p:spPr>
      </p:sp>
      <p:sp>
        <p:nvSpPr>
          <p:cNvPr id="4" name="Text 2"/>
          <p:cNvSpPr/>
          <p:nvPr/>
        </p:nvSpPr>
        <p:spPr>
          <a:xfrm>
            <a:off x="3323987" y="463153"/>
            <a:ext cx="3360896" cy="525185"/>
          </a:xfrm>
          <a:prstGeom prst="rect">
            <a:avLst/>
          </a:prstGeom>
          <a:noFill/>
        </p:spPr>
        <p:txBody>
          <a:bodyPr wrap="none" rtlCol="0" anchor="t"/>
          <a:lstStyle/>
          <a:p>
            <a:pPr marL="0" indent="0">
              <a:lnSpc>
                <a:spcPts val="4135"/>
              </a:lnSpc>
              <a:buNone/>
            </a:pPr>
            <a:r>
              <a:rPr lang="en-US" sz="3310" b="1" dirty="0">
                <a:solidFill>
                  <a:srgbClr val="FF726D"/>
                </a:solidFill>
                <a:latin typeface="Inconsolata" pitchFamily="34" charset="0"/>
                <a:ea typeface="Inconsolata" pitchFamily="34" charset="-122"/>
                <a:cs typeface="Inconsolata" pitchFamily="34" charset="-120"/>
              </a:rPr>
              <a:t>Database</a:t>
            </a:r>
            <a:endParaRPr lang="en-US" sz="3310" dirty="0"/>
          </a:p>
        </p:txBody>
      </p:sp>
      <p:sp>
        <p:nvSpPr>
          <p:cNvPr id="5" name="Text 3"/>
          <p:cNvSpPr/>
          <p:nvPr/>
        </p:nvSpPr>
        <p:spPr>
          <a:xfrm>
            <a:off x="3323987" y="1240393"/>
            <a:ext cx="7982307" cy="335994"/>
          </a:xfrm>
          <a:prstGeom prst="rect">
            <a:avLst/>
          </a:prstGeom>
          <a:noFill/>
        </p:spPr>
        <p:txBody>
          <a:bodyPr wrap="none" rtlCol="0" anchor="t"/>
          <a:lstStyle/>
          <a:p>
            <a:pPr marL="0" indent="0">
              <a:lnSpc>
                <a:spcPts val="2645"/>
              </a:lnSpc>
              <a:buNone/>
            </a:pPr>
            <a:r>
              <a:rPr lang="en-US" sz="1655" dirty="0">
                <a:solidFill>
                  <a:srgbClr val="FAA1A1"/>
                </a:solidFill>
                <a:latin typeface="Fira Sans" pitchFamily="34" charset="0"/>
                <a:ea typeface="Fira Sans" pitchFamily="34" charset="-122"/>
                <a:cs typeface="Fira Sans" pitchFamily="34" charset="-120"/>
              </a:rPr>
              <a:t>These are the queries used for creating tables in SQL</a:t>
            </a:r>
            <a:endParaRPr lang="en-US" sz="1655" dirty="0"/>
          </a:p>
        </p:txBody>
      </p:sp>
      <p:sp>
        <p:nvSpPr>
          <p:cNvPr id="6" name="Shape 4"/>
          <p:cNvSpPr/>
          <p:nvPr/>
        </p:nvSpPr>
        <p:spPr>
          <a:xfrm>
            <a:off x="3323987" y="1896547"/>
            <a:ext cx="378023" cy="378023"/>
          </a:xfrm>
          <a:prstGeom prst="roundRect">
            <a:avLst>
              <a:gd name="adj" fmla="val 13336"/>
            </a:avLst>
          </a:prstGeom>
          <a:solidFill>
            <a:srgbClr val="312140"/>
          </a:solidFill>
        </p:spPr>
      </p:sp>
      <p:sp>
        <p:nvSpPr>
          <p:cNvPr id="7" name="Text 5"/>
          <p:cNvSpPr/>
          <p:nvPr/>
        </p:nvSpPr>
        <p:spPr>
          <a:xfrm>
            <a:off x="3448169" y="1927979"/>
            <a:ext cx="129540" cy="315039"/>
          </a:xfrm>
          <a:prstGeom prst="rect">
            <a:avLst/>
          </a:prstGeom>
          <a:noFill/>
        </p:spPr>
        <p:txBody>
          <a:bodyPr wrap="none" rtlCol="0" anchor="t"/>
          <a:lstStyle/>
          <a:p>
            <a:pPr marL="0" indent="0" algn="ctr">
              <a:lnSpc>
                <a:spcPts val="2480"/>
              </a:lnSpc>
              <a:buNone/>
            </a:pPr>
            <a:r>
              <a:rPr lang="en-US" sz="1985" b="1" dirty="0">
                <a:solidFill>
                  <a:srgbClr val="FF726D"/>
                </a:solidFill>
                <a:latin typeface="Inconsolata" pitchFamily="34" charset="0"/>
                <a:ea typeface="Inconsolata" pitchFamily="34" charset="-122"/>
                <a:cs typeface="Inconsolata" pitchFamily="34" charset="-120"/>
              </a:rPr>
              <a:t>1</a:t>
            </a:r>
            <a:endParaRPr lang="en-US" sz="1985" dirty="0"/>
          </a:p>
        </p:txBody>
      </p:sp>
      <p:sp>
        <p:nvSpPr>
          <p:cNvPr id="8" name="Text 6"/>
          <p:cNvSpPr/>
          <p:nvPr/>
        </p:nvSpPr>
        <p:spPr>
          <a:xfrm>
            <a:off x="3870008" y="1954292"/>
            <a:ext cx="1680448" cy="262533"/>
          </a:xfrm>
          <a:prstGeom prst="rect">
            <a:avLst/>
          </a:prstGeom>
          <a:noFill/>
        </p:spPr>
        <p:txBody>
          <a:bodyPr wrap="none" rtlCol="0" anchor="t"/>
          <a:lstStyle/>
          <a:p>
            <a:pPr marL="0" indent="0">
              <a:lnSpc>
                <a:spcPts val="2070"/>
              </a:lnSpc>
              <a:buNone/>
            </a:pPr>
            <a:r>
              <a:rPr lang="en-US" sz="1655" b="1" dirty="0">
                <a:solidFill>
                  <a:srgbClr val="FF726D"/>
                </a:solidFill>
                <a:latin typeface="Inconsolata" pitchFamily="34" charset="0"/>
                <a:ea typeface="Inconsolata" pitchFamily="34" charset="-122"/>
                <a:cs typeface="Inconsolata" pitchFamily="34" charset="-120"/>
              </a:rPr>
              <a:t>Admin</a:t>
            </a:r>
            <a:endParaRPr lang="en-US" sz="1655" dirty="0"/>
          </a:p>
        </p:txBody>
      </p:sp>
      <p:sp>
        <p:nvSpPr>
          <p:cNvPr id="9" name="Text 7"/>
          <p:cNvSpPr/>
          <p:nvPr/>
        </p:nvSpPr>
        <p:spPr>
          <a:xfrm>
            <a:off x="3870008" y="2384822"/>
            <a:ext cx="3361134" cy="430054"/>
          </a:xfrm>
          <a:prstGeom prst="rect">
            <a:avLst/>
          </a:prstGeom>
          <a:noFill/>
        </p:spPr>
        <p:txBody>
          <a:bodyPr wrap="square" rtlCol="0" anchor="t"/>
          <a:lstStyle/>
          <a:p>
            <a:pPr marL="0" indent="0">
              <a:lnSpc>
                <a:spcPts val="1695"/>
              </a:lnSpc>
              <a:buNone/>
            </a:pPr>
            <a:r>
              <a:rPr lang="en-US" sz="1060" dirty="0">
                <a:solidFill>
                  <a:srgbClr val="DAD1E6"/>
                </a:solidFill>
                <a:latin typeface="Fira Sans" pitchFamily="34" charset="0"/>
                <a:ea typeface="Fira Sans" pitchFamily="34" charset="-122"/>
                <a:cs typeface="Fira Sans" pitchFamily="34" charset="-120"/>
              </a:rPr>
              <a:t>CREATE TABLE admin ( id int(11) NOT NULL, email varchar(25) NOT NULL, pass varchar(25) NOT NULL )</a:t>
            </a:r>
            <a:endParaRPr lang="en-US" sz="1060" dirty="0"/>
          </a:p>
        </p:txBody>
      </p:sp>
      <p:sp>
        <p:nvSpPr>
          <p:cNvPr id="10" name="Shape 8"/>
          <p:cNvSpPr/>
          <p:nvPr/>
        </p:nvSpPr>
        <p:spPr>
          <a:xfrm>
            <a:off x="7399139" y="1896547"/>
            <a:ext cx="378023" cy="378023"/>
          </a:xfrm>
          <a:prstGeom prst="roundRect">
            <a:avLst>
              <a:gd name="adj" fmla="val 13336"/>
            </a:avLst>
          </a:prstGeom>
          <a:solidFill>
            <a:srgbClr val="312140"/>
          </a:solidFill>
        </p:spPr>
      </p:sp>
      <p:sp>
        <p:nvSpPr>
          <p:cNvPr id="11" name="Text 9"/>
          <p:cNvSpPr/>
          <p:nvPr/>
        </p:nvSpPr>
        <p:spPr>
          <a:xfrm>
            <a:off x="7523321" y="1881624"/>
            <a:ext cx="129540" cy="315039"/>
          </a:xfrm>
          <a:prstGeom prst="rect">
            <a:avLst/>
          </a:prstGeom>
          <a:noFill/>
        </p:spPr>
        <p:txBody>
          <a:bodyPr wrap="none" rtlCol="0" anchor="t"/>
          <a:lstStyle/>
          <a:p>
            <a:pPr marL="0" indent="0" algn="ctr">
              <a:lnSpc>
                <a:spcPts val="2480"/>
              </a:lnSpc>
              <a:buNone/>
            </a:pPr>
            <a:r>
              <a:rPr lang="en-US" sz="1985" b="1" dirty="0">
                <a:solidFill>
                  <a:srgbClr val="FF726D"/>
                </a:solidFill>
                <a:latin typeface="Inconsolata" pitchFamily="34" charset="0"/>
                <a:ea typeface="Inconsolata" pitchFamily="34" charset="-122"/>
                <a:cs typeface="Inconsolata" pitchFamily="34" charset="-120"/>
              </a:rPr>
              <a:t>2</a:t>
            </a:r>
            <a:endParaRPr lang="en-US" sz="1985" dirty="0"/>
          </a:p>
        </p:txBody>
      </p:sp>
      <p:sp>
        <p:nvSpPr>
          <p:cNvPr id="12" name="Text 10"/>
          <p:cNvSpPr/>
          <p:nvPr/>
        </p:nvSpPr>
        <p:spPr>
          <a:xfrm>
            <a:off x="7945160" y="1896507"/>
            <a:ext cx="1680448" cy="262533"/>
          </a:xfrm>
          <a:prstGeom prst="rect">
            <a:avLst/>
          </a:prstGeom>
          <a:noFill/>
        </p:spPr>
        <p:txBody>
          <a:bodyPr wrap="none" rtlCol="0" anchor="t"/>
          <a:lstStyle/>
          <a:p>
            <a:pPr marL="0" indent="0">
              <a:lnSpc>
                <a:spcPts val="2070"/>
              </a:lnSpc>
              <a:buNone/>
            </a:pPr>
            <a:r>
              <a:rPr lang="en-US" sz="1655" b="1" dirty="0">
                <a:solidFill>
                  <a:srgbClr val="FF726D"/>
                </a:solidFill>
                <a:latin typeface="Inconsolata" pitchFamily="34" charset="0"/>
                <a:ea typeface="Inconsolata" pitchFamily="34" charset="-122"/>
                <a:cs typeface="Inconsolata" pitchFamily="34" charset="-120"/>
              </a:rPr>
              <a:t>Book</a:t>
            </a:r>
            <a:endParaRPr lang="en-US" sz="1655" dirty="0"/>
          </a:p>
        </p:txBody>
      </p:sp>
      <p:sp>
        <p:nvSpPr>
          <p:cNvPr id="13" name="Text 11"/>
          <p:cNvSpPr/>
          <p:nvPr/>
        </p:nvSpPr>
        <p:spPr>
          <a:xfrm>
            <a:off x="7945120" y="2207895"/>
            <a:ext cx="3361055" cy="2011045"/>
          </a:xfrm>
          <a:prstGeom prst="rect">
            <a:avLst/>
          </a:prstGeom>
          <a:noFill/>
        </p:spPr>
        <p:txBody>
          <a:bodyPr wrap="square" rtlCol="0" anchor="t"/>
          <a:lstStyle/>
          <a:p>
            <a:pPr marL="0" indent="0">
              <a:lnSpc>
                <a:spcPts val="1695"/>
              </a:lnSpc>
              <a:buNone/>
            </a:pPr>
            <a:r>
              <a:rPr lang="en-US" sz="1060" dirty="0">
                <a:solidFill>
                  <a:srgbClr val="DAD1E6"/>
                </a:solidFill>
                <a:latin typeface="Fira Sans" pitchFamily="34" charset="0"/>
                <a:ea typeface="Fira Sans" pitchFamily="34" charset="-122"/>
                <a:cs typeface="Fira Sans" pitchFamily="34" charset="-120"/>
              </a:rPr>
              <a:t>CREATE TABLE book ( id int(11) NOT NULL, bookpic varchar(25) NOT NULL, bookname varchar(25) NOT NULL, bookdetail varchar(110) NOT NULL, bookaudor varchar(25) NOT NULL, bookpub varchar(25) NOT NULL, branch varchar(110) NOT NULL, bookprice varchar(25) NOT NULL, bookquantity varchar(25) NOT NULL, bookava int(11) NOT NULL, bookrent int(11) NOT NULL )</a:t>
            </a:r>
            <a:endParaRPr lang="en-US" sz="1060" dirty="0"/>
          </a:p>
        </p:txBody>
      </p:sp>
      <p:sp>
        <p:nvSpPr>
          <p:cNvPr id="14" name="Shape 12"/>
          <p:cNvSpPr/>
          <p:nvPr/>
        </p:nvSpPr>
        <p:spPr>
          <a:xfrm>
            <a:off x="3323987" y="4189214"/>
            <a:ext cx="378023" cy="378023"/>
          </a:xfrm>
          <a:prstGeom prst="roundRect">
            <a:avLst>
              <a:gd name="adj" fmla="val 13336"/>
            </a:avLst>
          </a:prstGeom>
          <a:solidFill>
            <a:srgbClr val="312140"/>
          </a:solidFill>
        </p:spPr>
      </p:sp>
      <p:sp>
        <p:nvSpPr>
          <p:cNvPr id="15" name="Text 13"/>
          <p:cNvSpPr/>
          <p:nvPr/>
        </p:nvSpPr>
        <p:spPr>
          <a:xfrm>
            <a:off x="3448169" y="4220647"/>
            <a:ext cx="129540" cy="315039"/>
          </a:xfrm>
          <a:prstGeom prst="rect">
            <a:avLst/>
          </a:prstGeom>
          <a:noFill/>
        </p:spPr>
        <p:txBody>
          <a:bodyPr wrap="none" rtlCol="0" anchor="t"/>
          <a:lstStyle/>
          <a:p>
            <a:pPr marL="0" indent="0" algn="ctr">
              <a:lnSpc>
                <a:spcPts val="2480"/>
              </a:lnSpc>
              <a:buNone/>
            </a:pPr>
            <a:r>
              <a:rPr lang="en-US" sz="1985" b="1" dirty="0">
                <a:solidFill>
                  <a:srgbClr val="FF726D"/>
                </a:solidFill>
                <a:latin typeface="Inconsolata" pitchFamily="34" charset="0"/>
                <a:ea typeface="Inconsolata" pitchFamily="34" charset="-122"/>
                <a:cs typeface="Inconsolata" pitchFamily="34" charset="-120"/>
              </a:rPr>
              <a:t>3</a:t>
            </a:r>
            <a:endParaRPr lang="en-US" sz="1985" dirty="0"/>
          </a:p>
        </p:txBody>
      </p:sp>
      <p:sp>
        <p:nvSpPr>
          <p:cNvPr id="16" name="Text 14"/>
          <p:cNvSpPr/>
          <p:nvPr/>
        </p:nvSpPr>
        <p:spPr>
          <a:xfrm>
            <a:off x="3870008" y="4246959"/>
            <a:ext cx="1680448" cy="262533"/>
          </a:xfrm>
          <a:prstGeom prst="rect">
            <a:avLst/>
          </a:prstGeom>
          <a:noFill/>
        </p:spPr>
        <p:txBody>
          <a:bodyPr wrap="none" rtlCol="0" anchor="t"/>
          <a:lstStyle/>
          <a:p>
            <a:pPr marL="0" indent="0">
              <a:lnSpc>
                <a:spcPts val="2070"/>
              </a:lnSpc>
              <a:buNone/>
            </a:pPr>
            <a:r>
              <a:rPr lang="en-US" sz="1655" b="1" dirty="0">
                <a:solidFill>
                  <a:srgbClr val="FF726D"/>
                </a:solidFill>
                <a:latin typeface="Inconsolata" pitchFamily="34" charset="0"/>
                <a:ea typeface="Inconsolata" pitchFamily="34" charset="-122"/>
                <a:cs typeface="Inconsolata" pitchFamily="34" charset="-120"/>
              </a:rPr>
              <a:t>Request Books</a:t>
            </a:r>
            <a:endParaRPr lang="en-US" sz="1655" dirty="0"/>
          </a:p>
        </p:txBody>
      </p:sp>
      <p:sp>
        <p:nvSpPr>
          <p:cNvPr id="17" name="Text 15"/>
          <p:cNvSpPr/>
          <p:nvPr/>
        </p:nvSpPr>
        <p:spPr>
          <a:xfrm>
            <a:off x="3870008" y="4677489"/>
            <a:ext cx="3361134" cy="1290161"/>
          </a:xfrm>
          <a:prstGeom prst="rect">
            <a:avLst/>
          </a:prstGeom>
          <a:noFill/>
        </p:spPr>
        <p:txBody>
          <a:bodyPr wrap="square" rtlCol="0" anchor="t"/>
          <a:lstStyle/>
          <a:p>
            <a:pPr marL="0" indent="0">
              <a:lnSpc>
                <a:spcPts val="1695"/>
              </a:lnSpc>
              <a:buNone/>
            </a:pPr>
            <a:r>
              <a:rPr lang="en-US" sz="1060" dirty="0">
                <a:solidFill>
                  <a:srgbClr val="DAD1E6"/>
                </a:solidFill>
                <a:latin typeface="Fira Sans" pitchFamily="34" charset="0"/>
                <a:ea typeface="Fira Sans" pitchFamily="34" charset="-122"/>
                <a:cs typeface="Fira Sans" pitchFamily="34" charset="-120"/>
              </a:rPr>
              <a:t>CREATE TABLE issuebook ( id int(11) NOT NULL, userid int(11) NOT NULL, issuename varchar(25) NOT NULL, issuebook varchar(25) NOT NULL, issuetype varchar(25) NOT NULL, issuedays int(11) NOT NULL, issuedate varchar(25) NOT NULL, issuereturn varchar(25) NOT NULL, fine int(11) NOT NULL )</a:t>
            </a:r>
            <a:endParaRPr lang="en-US" sz="1060" dirty="0"/>
          </a:p>
        </p:txBody>
      </p:sp>
      <p:sp>
        <p:nvSpPr>
          <p:cNvPr id="18" name="Shape 16"/>
          <p:cNvSpPr/>
          <p:nvPr/>
        </p:nvSpPr>
        <p:spPr>
          <a:xfrm>
            <a:off x="7523599" y="4293354"/>
            <a:ext cx="378023" cy="378023"/>
          </a:xfrm>
          <a:prstGeom prst="roundRect">
            <a:avLst>
              <a:gd name="adj" fmla="val 13336"/>
            </a:avLst>
          </a:prstGeom>
          <a:solidFill>
            <a:srgbClr val="312140"/>
          </a:solidFill>
        </p:spPr>
      </p:sp>
      <p:sp>
        <p:nvSpPr>
          <p:cNvPr id="19" name="Text 17"/>
          <p:cNvSpPr/>
          <p:nvPr/>
        </p:nvSpPr>
        <p:spPr>
          <a:xfrm>
            <a:off x="7652861" y="4298117"/>
            <a:ext cx="129540" cy="315039"/>
          </a:xfrm>
          <a:prstGeom prst="rect">
            <a:avLst/>
          </a:prstGeom>
          <a:noFill/>
        </p:spPr>
        <p:txBody>
          <a:bodyPr wrap="none" rtlCol="0" anchor="t"/>
          <a:lstStyle/>
          <a:p>
            <a:pPr marL="0" indent="0" algn="ctr">
              <a:lnSpc>
                <a:spcPts val="2480"/>
              </a:lnSpc>
              <a:buNone/>
            </a:pPr>
            <a:r>
              <a:rPr lang="en-US" sz="1985" b="1" dirty="0">
                <a:solidFill>
                  <a:srgbClr val="FF726D"/>
                </a:solidFill>
                <a:latin typeface="Inconsolata" pitchFamily="34" charset="0"/>
                <a:ea typeface="Inconsolata" pitchFamily="34" charset="-122"/>
                <a:cs typeface="Inconsolata" pitchFamily="34" charset="-120"/>
              </a:rPr>
              <a:t>4</a:t>
            </a:r>
            <a:endParaRPr lang="en-US" sz="1985" dirty="0"/>
          </a:p>
        </p:txBody>
      </p:sp>
      <p:sp>
        <p:nvSpPr>
          <p:cNvPr id="20" name="Text 18"/>
          <p:cNvSpPr/>
          <p:nvPr/>
        </p:nvSpPr>
        <p:spPr>
          <a:xfrm>
            <a:off x="7945120" y="4353560"/>
            <a:ext cx="1848485" cy="226060"/>
          </a:xfrm>
          <a:prstGeom prst="rect">
            <a:avLst/>
          </a:prstGeom>
          <a:noFill/>
        </p:spPr>
        <p:txBody>
          <a:bodyPr wrap="none" rtlCol="0" anchor="t"/>
          <a:lstStyle/>
          <a:p>
            <a:pPr marL="0" indent="0">
              <a:lnSpc>
                <a:spcPts val="2070"/>
              </a:lnSpc>
              <a:buNone/>
            </a:pPr>
            <a:r>
              <a:rPr lang="en-US" sz="1655" b="1" dirty="0">
                <a:solidFill>
                  <a:srgbClr val="FF726D"/>
                </a:solidFill>
                <a:latin typeface="Inconsolata" pitchFamily="34" charset="0"/>
                <a:ea typeface="Inconsolata" pitchFamily="34" charset="-122"/>
                <a:cs typeface="Inconsolata" pitchFamily="34" charset="-120"/>
              </a:rPr>
              <a:t>Issue Book</a:t>
            </a:r>
            <a:endParaRPr lang="en-US" sz="1655" dirty="0"/>
          </a:p>
        </p:txBody>
      </p:sp>
      <p:sp>
        <p:nvSpPr>
          <p:cNvPr id="21" name="Text 19"/>
          <p:cNvSpPr/>
          <p:nvPr/>
        </p:nvSpPr>
        <p:spPr>
          <a:xfrm>
            <a:off x="7945120" y="4818380"/>
            <a:ext cx="3361055" cy="2209165"/>
          </a:xfrm>
          <a:prstGeom prst="rect">
            <a:avLst/>
          </a:prstGeom>
          <a:noFill/>
        </p:spPr>
        <p:txBody>
          <a:bodyPr wrap="square" rtlCol="0" anchor="t"/>
          <a:lstStyle/>
          <a:p>
            <a:pPr marL="0" indent="0">
              <a:lnSpc>
                <a:spcPts val="1695"/>
              </a:lnSpc>
              <a:buNone/>
            </a:pPr>
            <a:r>
              <a:rPr lang="en-US" sz="1060" dirty="0">
                <a:solidFill>
                  <a:srgbClr val="DAD1E6"/>
                </a:solidFill>
                <a:latin typeface="Fira Sans" pitchFamily="34" charset="0"/>
                <a:ea typeface="Fira Sans" pitchFamily="34" charset="-122"/>
                <a:cs typeface="Fira Sans" pitchFamily="34" charset="-120"/>
              </a:rPr>
              <a:t>C</a:t>
            </a:r>
            <a:r>
              <a:rPr lang="en-US" sz="1060" dirty="0">
                <a:solidFill>
                  <a:srgbClr val="DAD1E6"/>
                </a:solidFill>
                <a:latin typeface="Fira Sans" pitchFamily="34" charset="0"/>
                <a:ea typeface="Fira Sans" pitchFamily="34" charset="-122"/>
                <a:cs typeface="Fira Sans" pitchFamily="34" charset="-120"/>
              </a:rPr>
              <a:t>REATE TABLE book ( id int(11) NOT NULL, bookpic varchar(25) NOT NULL, bookname varchar(25) NOT NULL, bookdetail varchar(110) NOT NULL, bookaudor varchar(25) NOT NULL, bookpub varchar(25) NOT NULL, branch varchar(110) NOT NULL, bookprice varchar(25) NOT NULL, bookquantity varchar(25) NOT NULL, bookava int(11) NOT NULL, bookrent int(11) NOT NULL )</a:t>
            </a:r>
            <a:r>
              <a:rPr lang="en-US" sz="1060" dirty="0">
                <a:solidFill>
                  <a:srgbClr val="DAD1E6"/>
                </a:solidFill>
                <a:latin typeface="Fira Sans" pitchFamily="34" charset="0"/>
                <a:ea typeface="Fira Sans" pitchFamily="34" charset="-122"/>
                <a:cs typeface="Fira Sans" pitchFamily="34" charset="-120"/>
              </a:rPr>
              <a:t> </a:t>
            </a:r>
            <a:endParaRPr lang="en-US" sz="1060" dirty="0"/>
          </a:p>
        </p:txBody>
      </p:sp>
      <p:sp>
        <p:nvSpPr>
          <p:cNvPr id="22" name="Text 20"/>
          <p:cNvSpPr/>
          <p:nvPr/>
        </p:nvSpPr>
        <p:spPr>
          <a:xfrm>
            <a:off x="7945160" y="6333887"/>
            <a:ext cx="3361134" cy="215027"/>
          </a:xfrm>
          <a:prstGeom prst="rect">
            <a:avLst/>
          </a:prstGeom>
          <a:noFill/>
        </p:spPr>
        <p:txBody>
          <a:bodyPr wrap="none" rtlCol="0" anchor="t"/>
          <a:lstStyle/>
          <a:p>
            <a:pPr marL="0" indent="0">
              <a:lnSpc>
                <a:spcPts val="1695"/>
              </a:lnSpc>
              <a:buNone/>
            </a:pPr>
            <a:endParaRPr lang="en-US" sz="1060" dirty="0"/>
          </a:p>
        </p:txBody>
      </p:sp>
      <p:sp>
        <p:nvSpPr>
          <p:cNvPr id="23" name="Shape 21"/>
          <p:cNvSpPr/>
          <p:nvPr/>
        </p:nvSpPr>
        <p:spPr>
          <a:xfrm>
            <a:off x="3323987" y="6848118"/>
            <a:ext cx="378023" cy="378023"/>
          </a:xfrm>
          <a:prstGeom prst="roundRect">
            <a:avLst>
              <a:gd name="adj" fmla="val 13336"/>
            </a:avLst>
          </a:prstGeom>
          <a:solidFill>
            <a:srgbClr val="312140"/>
          </a:solidFill>
        </p:spPr>
      </p:sp>
      <p:sp>
        <p:nvSpPr>
          <p:cNvPr id="24" name="Text 22"/>
          <p:cNvSpPr/>
          <p:nvPr/>
        </p:nvSpPr>
        <p:spPr>
          <a:xfrm>
            <a:off x="3448169" y="6879550"/>
            <a:ext cx="129540" cy="315039"/>
          </a:xfrm>
          <a:prstGeom prst="rect">
            <a:avLst/>
          </a:prstGeom>
          <a:noFill/>
        </p:spPr>
        <p:txBody>
          <a:bodyPr wrap="none" rtlCol="0" anchor="t"/>
          <a:lstStyle/>
          <a:p>
            <a:pPr marL="0" indent="0" algn="ctr">
              <a:lnSpc>
                <a:spcPts val="2480"/>
              </a:lnSpc>
              <a:buNone/>
            </a:pPr>
            <a:r>
              <a:rPr lang="en-US" sz="1985" b="1" dirty="0">
                <a:solidFill>
                  <a:srgbClr val="FF726D"/>
                </a:solidFill>
                <a:latin typeface="Inconsolata" pitchFamily="34" charset="0"/>
                <a:ea typeface="Inconsolata" pitchFamily="34" charset="-122"/>
                <a:cs typeface="Inconsolata" pitchFamily="34" charset="-120"/>
              </a:rPr>
              <a:t>5</a:t>
            </a:r>
            <a:endParaRPr lang="en-US" sz="1985" dirty="0"/>
          </a:p>
        </p:txBody>
      </p:sp>
      <p:sp>
        <p:nvSpPr>
          <p:cNvPr id="25" name="Text 23"/>
          <p:cNvSpPr/>
          <p:nvPr/>
        </p:nvSpPr>
        <p:spPr>
          <a:xfrm>
            <a:off x="3870008" y="6905863"/>
            <a:ext cx="1680448" cy="262533"/>
          </a:xfrm>
          <a:prstGeom prst="rect">
            <a:avLst/>
          </a:prstGeom>
          <a:noFill/>
        </p:spPr>
        <p:txBody>
          <a:bodyPr wrap="none" rtlCol="0" anchor="t"/>
          <a:lstStyle/>
          <a:p>
            <a:pPr marL="0" indent="0">
              <a:lnSpc>
                <a:spcPts val="2070"/>
              </a:lnSpc>
              <a:buNone/>
            </a:pPr>
            <a:r>
              <a:rPr lang="en-US" sz="1655" b="1" dirty="0">
                <a:solidFill>
                  <a:srgbClr val="FF726D"/>
                </a:solidFill>
                <a:latin typeface="Inconsolata" pitchFamily="34" charset="0"/>
                <a:ea typeface="Inconsolata" pitchFamily="34" charset="-122"/>
                <a:cs typeface="Inconsolata" pitchFamily="34" charset="-120"/>
              </a:rPr>
              <a:t>User Data</a:t>
            </a:r>
            <a:endParaRPr lang="en-US" sz="1655" dirty="0"/>
          </a:p>
        </p:txBody>
      </p:sp>
      <p:sp>
        <p:nvSpPr>
          <p:cNvPr id="26" name="Text 24"/>
          <p:cNvSpPr/>
          <p:nvPr/>
        </p:nvSpPr>
        <p:spPr>
          <a:xfrm>
            <a:off x="3870008" y="7336393"/>
            <a:ext cx="7436287" cy="430054"/>
          </a:xfrm>
          <a:prstGeom prst="rect">
            <a:avLst/>
          </a:prstGeom>
          <a:noFill/>
        </p:spPr>
        <p:txBody>
          <a:bodyPr wrap="square" rtlCol="0" anchor="t"/>
          <a:lstStyle/>
          <a:p>
            <a:pPr marL="0" indent="0">
              <a:lnSpc>
                <a:spcPts val="1695"/>
              </a:lnSpc>
              <a:buNone/>
            </a:pPr>
            <a:r>
              <a:rPr lang="en-US" sz="1060" dirty="0">
                <a:solidFill>
                  <a:srgbClr val="DAD1E6"/>
                </a:solidFill>
                <a:latin typeface="Fira Sans" pitchFamily="34" charset="0"/>
                <a:ea typeface="Fira Sans" pitchFamily="34" charset="-122"/>
                <a:cs typeface="Fira Sans" pitchFamily="34" charset="-120"/>
              </a:rPr>
              <a:t>CREATE TABLE userdata ( id int(11) NOT NULL, name varchar(25) NOT NULL, email varchar(25) NOT NULL, pass varchar(25) NOT NULL, type varchar(25) NOT NULL )</a:t>
            </a:r>
            <a:endParaRPr lang="en-US" sz="1060" dirty="0"/>
          </a:p>
        </p:txBody>
      </p:sp>
    </p:spTree>
  </p:cSld>
  <p:clrMapOvr>
    <a:masterClrMapping/>
  </p:clrMapOvr>
</p:sld>
</file>

<file path=ppt/theme/theme1.xml><?xml version="1.0" encoding="utf-8"?>
<a:theme xmlns:a="http://schemas.openxmlformats.org/drawingml/2006/main" name="Default Desig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3620</Words>
  <Application>WPS Presentation</Application>
  <PresentationFormat>On-screen Show (16:9)</PresentationFormat>
  <Paragraphs>110</Paragraphs>
  <Slides>11</Slides>
  <Notes>14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vt:i4>
      </vt:variant>
    </vt:vector>
  </HeadingPairs>
  <TitlesOfParts>
    <vt:vector size="26" baseType="lpstr">
      <vt:lpstr>Arial</vt:lpstr>
      <vt:lpstr>SimSun</vt:lpstr>
      <vt:lpstr>Wingdings</vt:lpstr>
      <vt:lpstr>Inconsolata</vt:lpstr>
      <vt:lpstr>Segoe Print</vt:lpstr>
      <vt:lpstr>Inconsolata</vt:lpstr>
      <vt:lpstr>Inconsolata</vt:lpstr>
      <vt:lpstr>Fira Sans</vt:lpstr>
      <vt:lpstr>Fira Sans</vt:lpstr>
      <vt:lpstr>Fira Sans</vt:lpstr>
      <vt:lpstr>Microsoft YaHei</vt:lpstr>
      <vt:lpstr>Arial Unicode MS</vt:lpstr>
      <vt:lpstr>Calibri</vt:lpstr>
      <vt:lpstr>MingLiU-ExtB</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V.Shashank</cp:lastModifiedBy>
  <cp:revision>9</cp:revision>
  <dcterms:created xsi:type="dcterms:W3CDTF">2023-11-19T17:47:00Z</dcterms:created>
  <dcterms:modified xsi:type="dcterms:W3CDTF">2023-11-20T13:26:06Z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F8B3F6903C0B4B46A1766A673E8BFBC2_12</vt:lpwstr>
  </property>
  <property fmtid="{D5CDD505-2E9C-101B-9397-08002B2CF9AE}" pid="3" name="KSOProductBuildVer">
    <vt:lpwstr>1033-12.2.0.13306</vt:lpwstr>
  </property>
</Properties>
</file>